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B68A34-0111-4D13-8DE9-B8A10A588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155CE45-0C5A-4C6D-A8EB-DBCB7DB4B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0B23E50-625F-4114-B428-0EB645A9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A94276E-AEB5-4F88-847C-81ABF45E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FE77601-1880-429F-A85C-6C5BB9E9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167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73B6F6-3B60-4B6E-B592-1C9BAD28B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2C7C974-7D43-4F82-9D01-9FD86688C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7DC137-F88B-4839-B511-588EFBAA1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28BC703-338E-4C9D-9DFC-524935364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F80DC58-8E18-44F4-80ED-20588F15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43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33490D6-7520-4DA7-903A-8355CA368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A99E61B-E42B-4EBF-A886-6C6CD0A50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A677CCD-0C8C-49A1-964B-B3F5C488C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B5B9B17-3CB3-4773-87C0-1504EDEFC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CCE4AAE-4973-47CA-BC80-AF97C2D8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30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CD38C6-3FB7-41F7-A385-612A511B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2FD055B-8A5B-4DDE-B47F-FB401A168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49B51A-A0F2-4686-BE50-800A9E4AC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B7F31ED-296E-4059-ABBC-BC1B3D2D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FA9DB1C-64C4-49D4-9708-7C4300981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252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C65A30C-94A0-422C-ADC3-34005739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D175C2C-0E92-4B45-A612-F0AA54AF5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D1D699-0D7A-4A52-980C-D660F963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A7C1937-E5EE-47EC-BCBB-1E4B9404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0CB2F88-4BE2-42D3-9823-A2314E91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30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D32A78-7921-4845-B7CF-740EBD90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7523502-993C-4224-BEF5-ED11FDB2C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E03AABD-F361-4370-B019-1574C919A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081C856-DA13-45BD-A117-F972290E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106C8D4-8C2C-4831-A01E-F1A88030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0EFD3C6-4A6F-4AC2-9600-EDF01FBA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830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B1AA661-AC2F-4725-8B74-4B0C00400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467CC58-A123-4920-BC55-B51B36C4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C545A05-46F7-4CFC-B8BC-83CB5AF59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473282B-EA47-4905-B4EE-64D5D024F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49446B8D-7C41-43B3-A281-371D71797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C82FB6B-8569-4F9B-8189-6D5136808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51AB5673-06F3-461B-BF64-BB9E7B58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51382AAC-58AB-4F37-B1BA-B67696ED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89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2134C8-D0D1-492C-B541-D8330C898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C0B672A-609B-4368-B446-DE1415E81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64E9035-2935-421E-9DFA-EB762C51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3A75EFC-12D1-4289-AB1E-A15FF15AB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575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767C32A-0A73-474D-A804-EFD204745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E9F432E-F5F0-40B8-8528-562C5FF75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3931EA2-9657-4AE4-BAA9-51B6F133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684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378507-BEAB-448A-B2CC-FBA081AB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74FA491-93F2-4521-95DE-A0DF2ADB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E364EFB-2243-4A4F-85DF-F8C365CA0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1A3C940-7A21-4F96-B718-A58427EC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21B4F9B-2D86-4102-AD97-279E52C7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8732747-B254-4482-82DC-CC42B612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914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AD649C-95CD-4C9F-B6FE-5AD30F52B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6616720-2141-4E78-8088-36121A5BE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C4898A3-0D95-4DEB-A9AA-2D5BCAF5E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77887F3-7699-41FC-8BA5-693D0F6B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7863BD4-0BC3-4623-82AD-1237C6B0C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4A77A9A-2707-4D6A-B7F2-08A7E156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120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CB2B5F9-E937-463D-B7F3-DB407E1FB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B9B0546-9FE2-411F-B906-B5E22C088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A93BE8F-0A11-49E5-A16D-F1A5F71CC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9F89B-855C-4F5C-9E89-42F1EAE7A98F}" type="datetimeFigureOut">
              <a:rPr lang="es-CO" smtClean="0"/>
              <a:t>3/04/2021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A9831A2-4244-4429-B1A8-590B03985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C71F00A-4C7E-43F3-83BE-F9A388338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00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19632A80-3758-4EF5-918B-4C67AF1C8BF1}"/>
              </a:ext>
            </a:extLst>
          </p:cNvPr>
          <p:cNvSpPr txBox="1"/>
          <p:nvPr/>
        </p:nvSpPr>
        <p:spPr>
          <a:xfrm>
            <a:off x="3699803" y="799940"/>
            <a:ext cx="4156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INDICADORES DE ATENCION AL USUARIO </a:t>
            </a:r>
            <a:endParaRPr lang="es-CO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6EC3C8D-CCBA-49B7-9512-EEA51AE055A2}"/>
              </a:ext>
            </a:extLst>
          </p:cNvPr>
          <p:cNvSpPr txBox="1"/>
          <p:nvPr/>
        </p:nvSpPr>
        <p:spPr>
          <a:xfrm>
            <a:off x="1502898" y="1615440"/>
            <a:ext cx="211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MES: FEBRERO 2021</a:t>
            </a:r>
            <a:endParaRPr lang="es-CO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4B582DEC-5829-4101-9B34-B2022B5EC1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09" t="47955" r="46591" b="43354"/>
          <a:stretch/>
        </p:blipFill>
        <p:spPr>
          <a:xfrm>
            <a:off x="1502898" y="2240221"/>
            <a:ext cx="6134030" cy="160712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057409EA-7C0F-49CF-B205-B5AED2F1AC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24" t="32648" r="38044" b="41832"/>
          <a:stretch/>
        </p:blipFill>
        <p:spPr>
          <a:xfrm>
            <a:off x="6418469" y="4777817"/>
            <a:ext cx="5588000" cy="174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90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19632A80-3758-4EF5-918B-4C67AF1C8BF1}"/>
              </a:ext>
            </a:extLst>
          </p:cNvPr>
          <p:cNvSpPr txBox="1"/>
          <p:nvPr/>
        </p:nvSpPr>
        <p:spPr>
          <a:xfrm>
            <a:off x="3699803" y="799940"/>
            <a:ext cx="4156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INDICADORES DE ATENCION AL USUARIO </a:t>
            </a:r>
            <a:endParaRPr lang="es-CO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6EC3C8D-CCBA-49B7-9512-EEA51AE055A2}"/>
              </a:ext>
            </a:extLst>
          </p:cNvPr>
          <p:cNvSpPr txBox="1"/>
          <p:nvPr/>
        </p:nvSpPr>
        <p:spPr>
          <a:xfrm>
            <a:off x="1502898" y="1615440"/>
            <a:ext cx="211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MES: FEBRERO 2021</a:t>
            </a:r>
            <a:endParaRPr lang="es-CO" b="1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C0833734-81FB-4B47-AD04-10893DDD5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942544"/>
              </p:ext>
            </p:extLst>
          </p:nvPr>
        </p:nvGraphicFramePr>
        <p:xfrm>
          <a:off x="730624" y="2013585"/>
          <a:ext cx="5588000" cy="3228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428424717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xmlns="" val="81477301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323484863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31362196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1914974316"/>
                    </a:ext>
                  </a:extLst>
                </a:gridCol>
              </a:tblGrid>
              <a:tr h="2286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>
                          <a:effectLst/>
                        </a:rPr>
                        <a:t>TIEMPO DE ENTREGA PARA EL SERVICIO DE MENSAJERIA EXPRESA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91167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MES : FEBRERO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416389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157716630"/>
                  </a:ext>
                </a:extLst>
              </a:tr>
              <a:tr h="238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AMBITO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INDICADOR/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2021 FEB.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82936148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META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5990992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LOCAL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D+24HRS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95,00%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96,50%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3567659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NACIONAL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D+48HRS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95,00%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97,00%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760036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INTERNACIONAL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D+96HRS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0%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1911291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SALIENTE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60546571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C562DAED-BDEE-42B2-A8D1-29AA5A68D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275994"/>
              </p:ext>
            </p:extLst>
          </p:nvPr>
        </p:nvGraphicFramePr>
        <p:xfrm>
          <a:off x="7018131" y="1800106"/>
          <a:ext cx="4013200" cy="2333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3322742646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xmlns="" val="906037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663822124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spc="-5" dirty="0">
                          <a:effectLst/>
                        </a:rPr>
                        <a:t>CONFIABILIDAD PARA EL SERVICIO DE MENSAJERIA EXPRESA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5875" marR="9525" marT="952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1052409"/>
                  </a:ext>
                </a:extLst>
              </a:tr>
              <a:tr h="238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AÑO 2021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PRIMER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71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3377065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TRIMESTRE</a:t>
                      </a:r>
                    </a:p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 ( FEB)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0509473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CANTIDADES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 </a:t>
                      </a:r>
                      <a:r>
                        <a:rPr lang="es-CO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188608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0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304805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% EN OBJETOS ENTREGADOS EN BUEN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</a:rPr>
                        <a:t>100%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500" u="none" strike="noStrike">
                          <a:effectLst/>
                        </a:rPr>
                        <a:t> 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862131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ESTADO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07795166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0395D95A-B9B1-4DB4-9EF5-6424ECDAC5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24" t="32648" r="38044" b="41832"/>
          <a:stretch/>
        </p:blipFill>
        <p:spPr>
          <a:xfrm>
            <a:off x="6444974" y="4764565"/>
            <a:ext cx="5588000" cy="174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3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82</Words>
  <Application>Microsoft Office PowerPoint</Application>
  <PresentationFormat>Panorámica</PresentationFormat>
  <Paragraphs>39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TRIANY CERVANTES</dc:creator>
  <cp:lastModifiedBy>admin</cp:lastModifiedBy>
  <cp:revision>4</cp:revision>
  <dcterms:created xsi:type="dcterms:W3CDTF">2021-03-27T00:26:34Z</dcterms:created>
  <dcterms:modified xsi:type="dcterms:W3CDTF">2021-04-03T15:20:43Z</dcterms:modified>
</cp:coreProperties>
</file>